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9" r:id="rId2"/>
    <p:sldId id="320" r:id="rId3"/>
    <p:sldId id="264" r:id="rId4"/>
    <p:sldId id="279" r:id="rId5"/>
    <p:sldId id="281" r:id="rId6"/>
    <p:sldId id="256" r:id="rId7"/>
    <p:sldId id="282" r:id="rId8"/>
    <p:sldId id="259" r:id="rId9"/>
    <p:sldId id="265" r:id="rId10"/>
    <p:sldId id="260" r:id="rId11"/>
    <p:sldId id="262" r:id="rId12"/>
    <p:sldId id="267" r:id="rId13"/>
    <p:sldId id="270" r:id="rId14"/>
    <p:sldId id="322" r:id="rId15"/>
    <p:sldId id="323" r:id="rId16"/>
    <p:sldId id="321" r:id="rId17"/>
    <p:sldId id="325" r:id="rId18"/>
    <p:sldId id="326" r:id="rId19"/>
    <p:sldId id="271" r:id="rId20"/>
    <p:sldId id="272" r:id="rId21"/>
    <p:sldId id="273" r:id="rId22"/>
    <p:sldId id="274" r:id="rId23"/>
    <p:sldId id="275" r:id="rId24"/>
    <p:sldId id="277" r:id="rId25"/>
    <p:sldId id="284" r:id="rId26"/>
    <p:sldId id="285" r:id="rId27"/>
    <p:sldId id="286" r:id="rId28"/>
    <p:sldId id="287" r:id="rId29"/>
    <p:sldId id="288" r:id="rId30"/>
    <p:sldId id="32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C5EA3-B6AF-4C6E-8F74-CD6BDBDC0F3B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E85AA-F754-4F69-8478-D3B0B03E3F06}">
      <dgm:prSet custT="1"/>
      <dgm:spPr/>
      <dgm:t>
        <a:bodyPr/>
        <a:lstStyle/>
        <a:p>
          <a:pPr rtl="0"/>
          <a:r>
            <a:rPr lang="ru-RU" sz="4000" dirty="0" smtClean="0">
              <a:latin typeface="Verdana" pitchFamily="34" charset="0"/>
            </a:rPr>
            <a:t>ПЛОД</a:t>
          </a:r>
          <a:endParaRPr lang="ru-RU" sz="4000" dirty="0">
            <a:latin typeface="Verdana" pitchFamily="34" charset="0"/>
          </a:endParaRPr>
        </a:p>
      </dgm:t>
    </dgm:pt>
    <dgm:pt modelId="{EA1CBD48-64D8-4AFF-AB46-F05008E60643}" type="parTrans" cxnId="{32E7936E-7437-4E47-8235-6C9D347C20C0}">
      <dgm:prSet/>
      <dgm:spPr/>
      <dgm:t>
        <a:bodyPr/>
        <a:lstStyle/>
        <a:p>
          <a:endParaRPr lang="ru-RU"/>
        </a:p>
      </dgm:t>
    </dgm:pt>
    <dgm:pt modelId="{CE0FBF36-D4E0-4062-9D28-4ECDB7AA6D69}" type="sibTrans" cxnId="{32E7936E-7437-4E47-8235-6C9D347C20C0}">
      <dgm:prSet/>
      <dgm:spPr/>
      <dgm:t>
        <a:bodyPr/>
        <a:lstStyle/>
        <a:p>
          <a:endParaRPr lang="ru-RU"/>
        </a:p>
      </dgm:t>
    </dgm:pt>
    <dgm:pt modelId="{3E841E1B-584C-4618-8E5D-A5F073E296EA}">
      <dgm:prSet/>
      <dgm:spPr/>
      <dgm:t>
        <a:bodyPr/>
        <a:lstStyle/>
        <a:p>
          <a:pPr rtl="0"/>
          <a:r>
            <a:rPr lang="ru-RU" dirty="0" smtClean="0"/>
            <a:t>РАЗВИВАЕТСЯ ИЗ ЦВЕТКА</a:t>
          </a:r>
          <a:endParaRPr lang="ru-RU" dirty="0"/>
        </a:p>
      </dgm:t>
    </dgm:pt>
    <dgm:pt modelId="{2B62375D-BFA2-48A6-8911-1E72F71C9D00}" type="parTrans" cxnId="{FB718FB5-E02F-44CB-B599-BCA1AD52AB9A}">
      <dgm:prSet/>
      <dgm:spPr/>
      <dgm:t>
        <a:bodyPr/>
        <a:lstStyle/>
        <a:p>
          <a:endParaRPr lang="ru-RU"/>
        </a:p>
      </dgm:t>
    </dgm:pt>
    <dgm:pt modelId="{860C0602-DE7F-497A-9AAA-609852E41F5C}" type="sibTrans" cxnId="{FB718FB5-E02F-44CB-B599-BCA1AD52AB9A}">
      <dgm:prSet/>
      <dgm:spPr/>
      <dgm:t>
        <a:bodyPr/>
        <a:lstStyle/>
        <a:p>
          <a:endParaRPr lang="ru-RU"/>
        </a:p>
      </dgm:t>
    </dgm:pt>
    <dgm:pt modelId="{38EB1ECA-4366-40BF-95AE-41FF78D9A7A0}">
      <dgm:prSet/>
      <dgm:spPr/>
      <dgm:t>
        <a:bodyPr/>
        <a:lstStyle/>
        <a:p>
          <a:pPr rtl="0"/>
          <a:r>
            <a:rPr lang="ru-RU" dirty="0" smtClean="0"/>
            <a:t>СОДЕРЖИТ СЕМЕНА</a:t>
          </a:r>
          <a:endParaRPr lang="ru-RU" dirty="0"/>
        </a:p>
      </dgm:t>
    </dgm:pt>
    <dgm:pt modelId="{D4E3082B-6217-40E8-801E-77C65BD4B21B}" type="parTrans" cxnId="{33452AA3-9701-48EF-B9C9-162512D1C3B4}">
      <dgm:prSet/>
      <dgm:spPr/>
      <dgm:t>
        <a:bodyPr/>
        <a:lstStyle/>
        <a:p>
          <a:endParaRPr lang="ru-RU"/>
        </a:p>
      </dgm:t>
    </dgm:pt>
    <dgm:pt modelId="{0DFDDB43-A1E7-4699-A4D4-1BFC29341D6F}" type="sibTrans" cxnId="{33452AA3-9701-48EF-B9C9-162512D1C3B4}">
      <dgm:prSet/>
      <dgm:spPr/>
      <dgm:t>
        <a:bodyPr/>
        <a:lstStyle/>
        <a:p>
          <a:endParaRPr lang="ru-RU"/>
        </a:p>
      </dgm:t>
    </dgm:pt>
    <dgm:pt modelId="{23BA38ED-7BF0-49B2-9CEF-63C9BB6A9D88}">
      <dgm:prSet custT="1"/>
      <dgm:spPr/>
      <dgm:t>
        <a:bodyPr/>
        <a:lstStyle/>
        <a:p>
          <a:pPr rtl="0"/>
          <a:r>
            <a:rPr lang="ru-RU" sz="2400" dirty="0" smtClean="0">
              <a:latin typeface="Verdana" pitchFamily="34" charset="0"/>
            </a:rPr>
            <a:t>ОРГАН РАЗМНОЖЕНИЯ                    ЦВЕТКОВЫХ РАСТЕНИЙ</a:t>
          </a:r>
          <a:endParaRPr lang="ru-RU" sz="2400" dirty="0">
            <a:latin typeface="Verdana" pitchFamily="34" charset="0"/>
          </a:endParaRPr>
        </a:p>
      </dgm:t>
    </dgm:pt>
    <dgm:pt modelId="{DD371BC0-CA40-4535-97F3-B4D0FB31E823}" type="parTrans" cxnId="{A0572D11-2BC7-480F-AD99-2CC252835518}">
      <dgm:prSet/>
      <dgm:spPr/>
      <dgm:t>
        <a:bodyPr/>
        <a:lstStyle/>
        <a:p>
          <a:endParaRPr lang="ru-RU"/>
        </a:p>
      </dgm:t>
    </dgm:pt>
    <dgm:pt modelId="{B1CC61DE-4B88-44CC-BF33-33A4E9F38479}" type="sibTrans" cxnId="{A0572D11-2BC7-480F-AD99-2CC252835518}">
      <dgm:prSet/>
      <dgm:spPr/>
      <dgm:t>
        <a:bodyPr/>
        <a:lstStyle/>
        <a:p>
          <a:endParaRPr lang="ru-RU"/>
        </a:p>
      </dgm:t>
    </dgm:pt>
    <dgm:pt modelId="{566616F7-D70A-4621-9BE3-639DFEF0BEDA}" type="pres">
      <dgm:prSet presAssocID="{22DC5EA3-B6AF-4C6E-8F74-CD6BDBDC0F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64D8D0-A916-4296-8982-DED58390BE85}" type="pres">
      <dgm:prSet presAssocID="{89AE85AA-F754-4F69-8478-D3B0B03E3F06}" presName="hierRoot1" presStyleCnt="0">
        <dgm:presLayoutVars>
          <dgm:hierBranch val="init"/>
        </dgm:presLayoutVars>
      </dgm:prSet>
      <dgm:spPr/>
    </dgm:pt>
    <dgm:pt modelId="{34FD89E6-B4E3-44B9-A1F4-0283E7595B65}" type="pres">
      <dgm:prSet presAssocID="{89AE85AA-F754-4F69-8478-D3B0B03E3F06}" presName="rootComposite1" presStyleCnt="0"/>
      <dgm:spPr/>
    </dgm:pt>
    <dgm:pt modelId="{F9458DFF-174E-446E-8EA3-4A0B0ECDE1EF}" type="pres">
      <dgm:prSet presAssocID="{89AE85AA-F754-4F69-8478-D3B0B03E3F06}" presName="rootText1" presStyleLbl="node0" presStyleIdx="0" presStyleCnt="1" custScaleX="176369" custScaleY="151949" custLinFactNeighborX="2672" custLinFactNeighborY="-29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1D66C8-726C-4C57-9E76-B0BDE3059D02}" type="pres">
      <dgm:prSet presAssocID="{89AE85AA-F754-4F69-8478-D3B0B03E3F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0CCD365-BE99-49A0-9F8C-B3BF168E78FD}" type="pres">
      <dgm:prSet presAssocID="{89AE85AA-F754-4F69-8478-D3B0B03E3F06}" presName="hierChild2" presStyleCnt="0"/>
      <dgm:spPr/>
    </dgm:pt>
    <dgm:pt modelId="{B3E3F647-C732-4AB4-A62E-6C26D2A9E4E9}" type="pres">
      <dgm:prSet presAssocID="{DD371BC0-CA40-4535-97F3-B4D0FB31E82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320DC2D-1439-448F-8815-EAE3D7997E67}" type="pres">
      <dgm:prSet presAssocID="{23BA38ED-7BF0-49B2-9CEF-63C9BB6A9D88}" presName="hierRoot2" presStyleCnt="0">
        <dgm:presLayoutVars>
          <dgm:hierBranch val="init"/>
        </dgm:presLayoutVars>
      </dgm:prSet>
      <dgm:spPr/>
    </dgm:pt>
    <dgm:pt modelId="{F2A8CA93-5F09-44EE-953F-9913B9A68254}" type="pres">
      <dgm:prSet presAssocID="{23BA38ED-7BF0-49B2-9CEF-63C9BB6A9D88}" presName="rootComposite" presStyleCnt="0"/>
      <dgm:spPr/>
    </dgm:pt>
    <dgm:pt modelId="{00A2B1D8-30F5-40BF-9BDA-0B3261F7BDF7}" type="pres">
      <dgm:prSet presAssocID="{23BA38ED-7BF0-49B2-9CEF-63C9BB6A9D8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C07B93-E30B-4517-AA47-F385F0F82F08}" type="pres">
      <dgm:prSet presAssocID="{23BA38ED-7BF0-49B2-9CEF-63C9BB6A9D88}" presName="rootConnector" presStyleLbl="node2" presStyleIdx="0" presStyleCnt="3"/>
      <dgm:spPr/>
      <dgm:t>
        <a:bodyPr/>
        <a:lstStyle/>
        <a:p>
          <a:endParaRPr lang="ru-RU"/>
        </a:p>
      </dgm:t>
    </dgm:pt>
    <dgm:pt modelId="{F97F4230-DB7D-4604-824D-5C69A2F5B560}" type="pres">
      <dgm:prSet presAssocID="{23BA38ED-7BF0-49B2-9CEF-63C9BB6A9D88}" presName="hierChild4" presStyleCnt="0"/>
      <dgm:spPr/>
    </dgm:pt>
    <dgm:pt modelId="{C716A6E0-29BF-483A-9A08-C24DA91B952A}" type="pres">
      <dgm:prSet presAssocID="{23BA38ED-7BF0-49B2-9CEF-63C9BB6A9D88}" presName="hierChild5" presStyleCnt="0"/>
      <dgm:spPr/>
    </dgm:pt>
    <dgm:pt modelId="{28D279E1-0788-4486-A032-DA575BFE4D40}" type="pres">
      <dgm:prSet presAssocID="{2B62375D-BFA2-48A6-8911-1E72F71C9D0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2DECCE8-C096-42E9-970A-ED187F82EE94}" type="pres">
      <dgm:prSet presAssocID="{3E841E1B-584C-4618-8E5D-A5F073E296EA}" presName="hierRoot2" presStyleCnt="0">
        <dgm:presLayoutVars>
          <dgm:hierBranch val="init"/>
        </dgm:presLayoutVars>
      </dgm:prSet>
      <dgm:spPr/>
    </dgm:pt>
    <dgm:pt modelId="{26B8EF95-27B3-450C-9C5C-21FE6F6D0B87}" type="pres">
      <dgm:prSet presAssocID="{3E841E1B-584C-4618-8E5D-A5F073E296EA}" presName="rootComposite" presStyleCnt="0"/>
      <dgm:spPr/>
    </dgm:pt>
    <dgm:pt modelId="{A3EE23C3-D49E-4752-B515-FD6EA25BE2FA}" type="pres">
      <dgm:prSet presAssocID="{3E841E1B-584C-4618-8E5D-A5F073E296EA}" presName="rootText" presStyleLbl="node2" presStyleIdx="1" presStyleCnt="3" custScaleY="98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AA939-334F-4B61-8809-2DCA66DF1632}" type="pres">
      <dgm:prSet presAssocID="{3E841E1B-584C-4618-8E5D-A5F073E296EA}" presName="rootConnector" presStyleLbl="node2" presStyleIdx="1" presStyleCnt="3"/>
      <dgm:spPr/>
      <dgm:t>
        <a:bodyPr/>
        <a:lstStyle/>
        <a:p>
          <a:endParaRPr lang="ru-RU"/>
        </a:p>
      </dgm:t>
    </dgm:pt>
    <dgm:pt modelId="{F95C7864-B01E-4ACB-8564-42F4C8529701}" type="pres">
      <dgm:prSet presAssocID="{3E841E1B-584C-4618-8E5D-A5F073E296EA}" presName="hierChild4" presStyleCnt="0"/>
      <dgm:spPr/>
    </dgm:pt>
    <dgm:pt modelId="{8DB51A5A-BBB3-4EDB-8C2F-7FC5E300151A}" type="pres">
      <dgm:prSet presAssocID="{3E841E1B-584C-4618-8E5D-A5F073E296EA}" presName="hierChild5" presStyleCnt="0"/>
      <dgm:spPr/>
    </dgm:pt>
    <dgm:pt modelId="{0C26CD2F-0AF8-48D6-BDB0-5CFEE68B2907}" type="pres">
      <dgm:prSet presAssocID="{D4E3082B-6217-40E8-801E-77C65BD4B21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9C5E8F0-1992-4869-BAD1-6B7B955482AC}" type="pres">
      <dgm:prSet presAssocID="{38EB1ECA-4366-40BF-95AE-41FF78D9A7A0}" presName="hierRoot2" presStyleCnt="0">
        <dgm:presLayoutVars>
          <dgm:hierBranch val="init"/>
        </dgm:presLayoutVars>
      </dgm:prSet>
      <dgm:spPr/>
    </dgm:pt>
    <dgm:pt modelId="{681499B4-D715-4FEC-88BF-D68F12A4AA46}" type="pres">
      <dgm:prSet presAssocID="{38EB1ECA-4366-40BF-95AE-41FF78D9A7A0}" presName="rootComposite" presStyleCnt="0"/>
      <dgm:spPr/>
    </dgm:pt>
    <dgm:pt modelId="{FD8B85CE-7691-42C7-B799-614FB8173733}" type="pres">
      <dgm:prSet presAssocID="{38EB1ECA-4366-40BF-95AE-41FF78D9A7A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878A24-3699-4470-A7B8-B1824A4E146D}" type="pres">
      <dgm:prSet presAssocID="{38EB1ECA-4366-40BF-95AE-41FF78D9A7A0}" presName="rootConnector" presStyleLbl="node2" presStyleIdx="2" presStyleCnt="3"/>
      <dgm:spPr/>
      <dgm:t>
        <a:bodyPr/>
        <a:lstStyle/>
        <a:p>
          <a:endParaRPr lang="ru-RU"/>
        </a:p>
      </dgm:t>
    </dgm:pt>
    <dgm:pt modelId="{F202BBFC-9595-46C9-8512-FD7444DF2D2F}" type="pres">
      <dgm:prSet presAssocID="{38EB1ECA-4366-40BF-95AE-41FF78D9A7A0}" presName="hierChild4" presStyleCnt="0"/>
      <dgm:spPr/>
    </dgm:pt>
    <dgm:pt modelId="{7913CE52-3E26-4AC3-BBF0-D2110A6CD34A}" type="pres">
      <dgm:prSet presAssocID="{38EB1ECA-4366-40BF-95AE-41FF78D9A7A0}" presName="hierChild5" presStyleCnt="0"/>
      <dgm:spPr/>
    </dgm:pt>
    <dgm:pt modelId="{5A780023-8262-4D9B-BB16-FD78F9FED99F}" type="pres">
      <dgm:prSet presAssocID="{89AE85AA-F754-4F69-8478-D3B0B03E3F06}" presName="hierChild3" presStyleCnt="0"/>
      <dgm:spPr/>
    </dgm:pt>
  </dgm:ptLst>
  <dgm:cxnLst>
    <dgm:cxn modelId="{1C06E754-6945-4251-B273-FD0AEF8FEAFB}" type="presOf" srcId="{DD371BC0-CA40-4535-97F3-B4D0FB31E823}" destId="{B3E3F647-C732-4AB4-A62E-6C26D2A9E4E9}" srcOrd="0" destOrd="0" presId="urn:microsoft.com/office/officeart/2005/8/layout/orgChart1"/>
    <dgm:cxn modelId="{AE4590F8-29B4-4CDD-965B-81BECABA6062}" type="presOf" srcId="{23BA38ED-7BF0-49B2-9CEF-63C9BB6A9D88}" destId="{A0C07B93-E30B-4517-AA47-F385F0F82F08}" srcOrd="1" destOrd="0" presId="urn:microsoft.com/office/officeart/2005/8/layout/orgChart1"/>
    <dgm:cxn modelId="{33452AA3-9701-48EF-B9C9-162512D1C3B4}" srcId="{89AE85AA-F754-4F69-8478-D3B0B03E3F06}" destId="{38EB1ECA-4366-40BF-95AE-41FF78D9A7A0}" srcOrd="2" destOrd="0" parTransId="{D4E3082B-6217-40E8-801E-77C65BD4B21B}" sibTransId="{0DFDDB43-A1E7-4699-A4D4-1BFC29341D6F}"/>
    <dgm:cxn modelId="{1AB2DD75-8EE9-4638-93FD-F47AA3269D11}" type="presOf" srcId="{38EB1ECA-4366-40BF-95AE-41FF78D9A7A0}" destId="{5A878A24-3699-4470-A7B8-B1824A4E146D}" srcOrd="1" destOrd="0" presId="urn:microsoft.com/office/officeart/2005/8/layout/orgChart1"/>
    <dgm:cxn modelId="{78C03AD4-109F-4BFF-95D8-DA9DAD183CAA}" type="presOf" srcId="{89AE85AA-F754-4F69-8478-D3B0B03E3F06}" destId="{F9458DFF-174E-446E-8EA3-4A0B0ECDE1EF}" srcOrd="0" destOrd="0" presId="urn:microsoft.com/office/officeart/2005/8/layout/orgChart1"/>
    <dgm:cxn modelId="{1DBC56BE-AC1F-49B9-8114-9B3B7B5546DB}" type="presOf" srcId="{23BA38ED-7BF0-49B2-9CEF-63C9BB6A9D88}" destId="{00A2B1D8-30F5-40BF-9BDA-0B3261F7BDF7}" srcOrd="0" destOrd="0" presId="urn:microsoft.com/office/officeart/2005/8/layout/orgChart1"/>
    <dgm:cxn modelId="{16A1693D-497A-4E9F-A688-451B9EAADD67}" type="presOf" srcId="{89AE85AA-F754-4F69-8478-D3B0B03E3F06}" destId="{D31D66C8-726C-4C57-9E76-B0BDE3059D02}" srcOrd="1" destOrd="0" presId="urn:microsoft.com/office/officeart/2005/8/layout/orgChart1"/>
    <dgm:cxn modelId="{3F1B6D32-C4AE-4F51-8B3D-2278EEEF0F5F}" type="presOf" srcId="{38EB1ECA-4366-40BF-95AE-41FF78D9A7A0}" destId="{FD8B85CE-7691-42C7-B799-614FB8173733}" srcOrd="0" destOrd="0" presId="urn:microsoft.com/office/officeart/2005/8/layout/orgChart1"/>
    <dgm:cxn modelId="{A0572D11-2BC7-480F-AD99-2CC252835518}" srcId="{89AE85AA-F754-4F69-8478-D3B0B03E3F06}" destId="{23BA38ED-7BF0-49B2-9CEF-63C9BB6A9D88}" srcOrd="0" destOrd="0" parTransId="{DD371BC0-CA40-4535-97F3-B4D0FB31E823}" sibTransId="{B1CC61DE-4B88-44CC-BF33-33A4E9F38479}"/>
    <dgm:cxn modelId="{8ADA62C3-2A0B-489F-BE98-7F5ED33AC1DE}" type="presOf" srcId="{3E841E1B-584C-4618-8E5D-A5F073E296EA}" destId="{A3EE23C3-D49E-4752-B515-FD6EA25BE2FA}" srcOrd="0" destOrd="0" presId="urn:microsoft.com/office/officeart/2005/8/layout/orgChart1"/>
    <dgm:cxn modelId="{FDF464F8-E39E-4828-BF3E-296864E8F118}" type="presOf" srcId="{2B62375D-BFA2-48A6-8911-1E72F71C9D00}" destId="{28D279E1-0788-4486-A032-DA575BFE4D40}" srcOrd="0" destOrd="0" presId="urn:microsoft.com/office/officeart/2005/8/layout/orgChart1"/>
    <dgm:cxn modelId="{32E7936E-7437-4E47-8235-6C9D347C20C0}" srcId="{22DC5EA3-B6AF-4C6E-8F74-CD6BDBDC0F3B}" destId="{89AE85AA-F754-4F69-8478-D3B0B03E3F06}" srcOrd="0" destOrd="0" parTransId="{EA1CBD48-64D8-4AFF-AB46-F05008E60643}" sibTransId="{CE0FBF36-D4E0-4062-9D28-4ECDB7AA6D69}"/>
    <dgm:cxn modelId="{97042AD3-186D-4F71-A863-3F940570074C}" type="presOf" srcId="{3E841E1B-584C-4618-8E5D-A5F073E296EA}" destId="{E80AA939-334F-4B61-8809-2DCA66DF1632}" srcOrd="1" destOrd="0" presId="urn:microsoft.com/office/officeart/2005/8/layout/orgChart1"/>
    <dgm:cxn modelId="{FB718FB5-E02F-44CB-B599-BCA1AD52AB9A}" srcId="{89AE85AA-F754-4F69-8478-D3B0B03E3F06}" destId="{3E841E1B-584C-4618-8E5D-A5F073E296EA}" srcOrd="1" destOrd="0" parTransId="{2B62375D-BFA2-48A6-8911-1E72F71C9D00}" sibTransId="{860C0602-DE7F-497A-9AAA-609852E41F5C}"/>
    <dgm:cxn modelId="{37D1028F-5429-4992-9EEE-DE2313C93EE8}" type="presOf" srcId="{22DC5EA3-B6AF-4C6E-8F74-CD6BDBDC0F3B}" destId="{566616F7-D70A-4621-9BE3-639DFEF0BEDA}" srcOrd="0" destOrd="0" presId="urn:microsoft.com/office/officeart/2005/8/layout/orgChart1"/>
    <dgm:cxn modelId="{87B21E34-83DD-459C-84C0-077620C86FA7}" type="presOf" srcId="{D4E3082B-6217-40E8-801E-77C65BD4B21B}" destId="{0C26CD2F-0AF8-48D6-BDB0-5CFEE68B2907}" srcOrd="0" destOrd="0" presId="urn:microsoft.com/office/officeart/2005/8/layout/orgChart1"/>
    <dgm:cxn modelId="{13A2891C-499D-4948-8E83-AF38C1496AA8}" type="presParOf" srcId="{566616F7-D70A-4621-9BE3-639DFEF0BEDA}" destId="{9C64D8D0-A916-4296-8982-DED58390BE85}" srcOrd="0" destOrd="0" presId="urn:microsoft.com/office/officeart/2005/8/layout/orgChart1"/>
    <dgm:cxn modelId="{5A398780-82B2-4BF2-AC99-8F11EEBB624C}" type="presParOf" srcId="{9C64D8D0-A916-4296-8982-DED58390BE85}" destId="{34FD89E6-B4E3-44B9-A1F4-0283E7595B65}" srcOrd="0" destOrd="0" presId="urn:microsoft.com/office/officeart/2005/8/layout/orgChart1"/>
    <dgm:cxn modelId="{4D5F7CF1-D369-47C1-877A-4951E0D3FF20}" type="presParOf" srcId="{34FD89E6-B4E3-44B9-A1F4-0283E7595B65}" destId="{F9458DFF-174E-446E-8EA3-4A0B0ECDE1EF}" srcOrd="0" destOrd="0" presId="urn:microsoft.com/office/officeart/2005/8/layout/orgChart1"/>
    <dgm:cxn modelId="{6BBCC70B-DA9E-4E8D-9350-0186BEB1A048}" type="presParOf" srcId="{34FD89E6-B4E3-44B9-A1F4-0283E7595B65}" destId="{D31D66C8-726C-4C57-9E76-B0BDE3059D02}" srcOrd="1" destOrd="0" presId="urn:microsoft.com/office/officeart/2005/8/layout/orgChart1"/>
    <dgm:cxn modelId="{F2EE7EE2-0C34-492C-BD8B-44B4672BF9F9}" type="presParOf" srcId="{9C64D8D0-A916-4296-8982-DED58390BE85}" destId="{B0CCD365-BE99-49A0-9F8C-B3BF168E78FD}" srcOrd="1" destOrd="0" presId="urn:microsoft.com/office/officeart/2005/8/layout/orgChart1"/>
    <dgm:cxn modelId="{04DDFF3E-98C1-4F33-B507-CDEAE457FC92}" type="presParOf" srcId="{B0CCD365-BE99-49A0-9F8C-B3BF168E78FD}" destId="{B3E3F647-C732-4AB4-A62E-6C26D2A9E4E9}" srcOrd="0" destOrd="0" presId="urn:microsoft.com/office/officeart/2005/8/layout/orgChart1"/>
    <dgm:cxn modelId="{A0691355-2A33-482D-ADD0-376F4B07E815}" type="presParOf" srcId="{B0CCD365-BE99-49A0-9F8C-B3BF168E78FD}" destId="{5320DC2D-1439-448F-8815-EAE3D7997E67}" srcOrd="1" destOrd="0" presId="urn:microsoft.com/office/officeart/2005/8/layout/orgChart1"/>
    <dgm:cxn modelId="{C34301E4-F055-4416-AB78-F062B55E67CC}" type="presParOf" srcId="{5320DC2D-1439-448F-8815-EAE3D7997E67}" destId="{F2A8CA93-5F09-44EE-953F-9913B9A68254}" srcOrd="0" destOrd="0" presId="urn:microsoft.com/office/officeart/2005/8/layout/orgChart1"/>
    <dgm:cxn modelId="{5B91FC5B-ED3E-42CD-A5E0-7874F68D7349}" type="presParOf" srcId="{F2A8CA93-5F09-44EE-953F-9913B9A68254}" destId="{00A2B1D8-30F5-40BF-9BDA-0B3261F7BDF7}" srcOrd="0" destOrd="0" presId="urn:microsoft.com/office/officeart/2005/8/layout/orgChart1"/>
    <dgm:cxn modelId="{51E45971-0E20-464C-9685-559AAE9A88A3}" type="presParOf" srcId="{F2A8CA93-5F09-44EE-953F-9913B9A68254}" destId="{A0C07B93-E30B-4517-AA47-F385F0F82F08}" srcOrd="1" destOrd="0" presId="urn:microsoft.com/office/officeart/2005/8/layout/orgChart1"/>
    <dgm:cxn modelId="{18306570-6FB1-40AC-90FC-D893F67D7D4B}" type="presParOf" srcId="{5320DC2D-1439-448F-8815-EAE3D7997E67}" destId="{F97F4230-DB7D-4604-824D-5C69A2F5B560}" srcOrd="1" destOrd="0" presId="urn:microsoft.com/office/officeart/2005/8/layout/orgChart1"/>
    <dgm:cxn modelId="{47F66EC3-D3C8-4923-A163-DF20C2FD131C}" type="presParOf" srcId="{5320DC2D-1439-448F-8815-EAE3D7997E67}" destId="{C716A6E0-29BF-483A-9A08-C24DA91B952A}" srcOrd="2" destOrd="0" presId="urn:microsoft.com/office/officeart/2005/8/layout/orgChart1"/>
    <dgm:cxn modelId="{EEC78C22-5659-461A-85BD-F4BB0B00C227}" type="presParOf" srcId="{B0CCD365-BE99-49A0-9F8C-B3BF168E78FD}" destId="{28D279E1-0788-4486-A032-DA575BFE4D40}" srcOrd="2" destOrd="0" presId="urn:microsoft.com/office/officeart/2005/8/layout/orgChart1"/>
    <dgm:cxn modelId="{D6430176-1CC8-4BFB-BB27-6CB14C9C4966}" type="presParOf" srcId="{B0CCD365-BE99-49A0-9F8C-B3BF168E78FD}" destId="{52DECCE8-C096-42E9-970A-ED187F82EE94}" srcOrd="3" destOrd="0" presId="urn:microsoft.com/office/officeart/2005/8/layout/orgChart1"/>
    <dgm:cxn modelId="{9C735D66-D4EE-419A-9C74-545A1487F2CE}" type="presParOf" srcId="{52DECCE8-C096-42E9-970A-ED187F82EE94}" destId="{26B8EF95-27B3-450C-9C5C-21FE6F6D0B87}" srcOrd="0" destOrd="0" presId="urn:microsoft.com/office/officeart/2005/8/layout/orgChart1"/>
    <dgm:cxn modelId="{CC0C46F4-1DFE-4F01-ABEE-DD549717FF0E}" type="presParOf" srcId="{26B8EF95-27B3-450C-9C5C-21FE6F6D0B87}" destId="{A3EE23C3-D49E-4752-B515-FD6EA25BE2FA}" srcOrd="0" destOrd="0" presId="urn:microsoft.com/office/officeart/2005/8/layout/orgChart1"/>
    <dgm:cxn modelId="{6619ABF6-7F57-436D-A025-18555F361163}" type="presParOf" srcId="{26B8EF95-27B3-450C-9C5C-21FE6F6D0B87}" destId="{E80AA939-334F-4B61-8809-2DCA66DF1632}" srcOrd="1" destOrd="0" presId="urn:microsoft.com/office/officeart/2005/8/layout/orgChart1"/>
    <dgm:cxn modelId="{4798609E-6E37-4080-B0E1-43B0DB7337FE}" type="presParOf" srcId="{52DECCE8-C096-42E9-970A-ED187F82EE94}" destId="{F95C7864-B01E-4ACB-8564-42F4C8529701}" srcOrd="1" destOrd="0" presId="urn:microsoft.com/office/officeart/2005/8/layout/orgChart1"/>
    <dgm:cxn modelId="{C330E572-50D5-4523-A205-1C7853FC8D1C}" type="presParOf" srcId="{52DECCE8-C096-42E9-970A-ED187F82EE94}" destId="{8DB51A5A-BBB3-4EDB-8C2F-7FC5E300151A}" srcOrd="2" destOrd="0" presId="urn:microsoft.com/office/officeart/2005/8/layout/orgChart1"/>
    <dgm:cxn modelId="{EA3C8CDE-B3C4-48C8-8806-BA26E82EBEF5}" type="presParOf" srcId="{B0CCD365-BE99-49A0-9F8C-B3BF168E78FD}" destId="{0C26CD2F-0AF8-48D6-BDB0-5CFEE68B2907}" srcOrd="4" destOrd="0" presId="urn:microsoft.com/office/officeart/2005/8/layout/orgChart1"/>
    <dgm:cxn modelId="{DFCDA196-E0AB-4EC6-B585-B31C9D20EBCB}" type="presParOf" srcId="{B0CCD365-BE99-49A0-9F8C-B3BF168E78FD}" destId="{C9C5E8F0-1992-4869-BAD1-6B7B955482AC}" srcOrd="5" destOrd="0" presId="urn:microsoft.com/office/officeart/2005/8/layout/orgChart1"/>
    <dgm:cxn modelId="{D3DDCD52-1897-46E8-BE04-4EF79E096D47}" type="presParOf" srcId="{C9C5E8F0-1992-4869-BAD1-6B7B955482AC}" destId="{681499B4-D715-4FEC-88BF-D68F12A4AA46}" srcOrd="0" destOrd="0" presId="urn:microsoft.com/office/officeart/2005/8/layout/orgChart1"/>
    <dgm:cxn modelId="{54941E58-DE6F-4F67-84A4-56FD57A6B4C3}" type="presParOf" srcId="{681499B4-D715-4FEC-88BF-D68F12A4AA46}" destId="{FD8B85CE-7691-42C7-B799-614FB8173733}" srcOrd="0" destOrd="0" presId="urn:microsoft.com/office/officeart/2005/8/layout/orgChart1"/>
    <dgm:cxn modelId="{E515C156-889B-4893-87D9-7DED1E267776}" type="presParOf" srcId="{681499B4-D715-4FEC-88BF-D68F12A4AA46}" destId="{5A878A24-3699-4470-A7B8-B1824A4E146D}" srcOrd="1" destOrd="0" presId="urn:microsoft.com/office/officeart/2005/8/layout/orgChart1"/>
    <dgm:cxn modelId="{F9CE2C70-E1F2-4E85-ACCB-D5DA192FAB14}" type="presParOf" srcId="{C9C5E8F0-1992-4869-BAD1-6B7B955482AC}" destId="{F202BBFC-9595-46C9-8512-FD7444DF2D2F}" srcOrd="1" destOrd="0" presId="urn:microsoft.com/office/officeart/2005/8/layout/orgChart1"/>
    <dgm:cxn modelId="{41B4E457-5C11-4C26-9952-CD1F8AAEB23D}" type="presParOf" srcId="{C9C5E8F0-1992-4869-BAD1-6B7B955482AC}" destId="{7913CE52-3E26-4AC3-BBF0-D2110A6CD34A}" srcOrd="2" destOrd="0" presId="urn:microsoft.com/office/officeart/2005/8/layout/orgChart1"/>
    <dgm:cxn modelId="{A7136E1F-8B81-446D-A56E-97A4CD0F47D2}" type="presParOf" srcId="{9C64D8D0-A916-4296-8982-DED58390BE85}" destId="{5A780023-8262-4D9B-BB16-FD78F9FED99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7B26A-B815-4B4F-9771-8FC4AE81A9F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C40F-D8F6-4254-BB1F-9EFDDA83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C40F-D8F6-4254-BB1F-9EFDDA8314C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7.ifotki.info/org/c66f735e11b3bb475412d47e9c5aadbe5f390677417839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ladyadvice.ru/wp-content/uploads/2013/03/v_kakih_produktah_soderjatsya_vitamini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349704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 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биология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4929198"/>
            <a:ext cx="6239209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…на кухне?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amp;fcy;&amp;rcy;&amp;ucy;&amp;kcy;&amp;tcy;&amp;ycy;, &amp;yacy;&amp;gcy;&amp;ocy;&amp;dcy;&amp;ycy;. &amp;ocy;&amp;vcy;&amp;ocy;&amp;shchcy;&amp;icy; 1, &amp;kcy;&amp;acy;&amp;rcy;&amp;tcy;&amp;icy;&amp;ncy;&amp;kcy;&amp;icy; &amp;ncy;&amp;acy; &amp;rcy;&amp;acy;&amp;bcy;&amp;ocy;&amp;chcy;&amp;icy;&amp;jcy; &amp;scy;&amp;tcy;&amp;ocy;&amp;lcy;, &amp;ocy;&amp;bcy;&amp;ocy;&amp;icy; &amp;dcy;&amp;lcy;&amp;yacy; &amp;rcy;&amp;acy;&amp;bcy;&amp;ocy;&amp;chcy;&amp;iecy;&amp;gcy;&amp;ocy; &amp;scy;&amp;tcy;&amp;ocy;&amp;lcy;&amp;acy;, &amp;fcy;&amp;ocy;&amp;tcy;&amp;ocy;, &amp;kcy;&amp;acy;&amp;rcy;&amp;tcy;&amp;icy;&amp;ncy;&amp;kcy;&amp;icy;, &amp;zcy;&amp;acy;&amp;scy;&amp;tcy;&amp;acy;&amp;vcy;&amp;kcy;&amp;icy;, full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000924" cy="5715040"/>
          </a:xfrm>
          <a:prstGeom prst="rect">
            <a:avLst/>
          </a:prstGeom>
          <a:noFill/>
        </p:spPr>
      </p:pic>
      <p:pic>
        <p:nvPicPr>
          <p:cNvPr id="3" name="Picture 2" descr="&amp;fcy;&amp;rcy;&amp;ucy;&amp;kcy;&amp;tcy;&amp;y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005100"/>
            <a:ext cx="5643569" cy="60386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amp;kcy;&amp;lcy;&amp;ucy;&amp;bcy;&amp;ncy;&amp;icy;&amp;kcy;&amp;a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57166"/>
            <a:ext cx="5500726" cy="4203385"/>
          </a:xfrm>
          <a:prstGeom prst="rect">
            <a:avLst/>
          </a:prstGeom>
          <a:noFill/>
        </p:spPr>
      </p:pic>
      <p:pic>
        <p:nvPicPr>
          <p:cNvPr id="3" name="Picture 2" descr="&amp;chcy;&amp;iecy;&amp;ncy;&amp;rcy;&amp;iecy;&amp;shcy;&amp;ncy;&amp;yacy;, &amp;vcy;&amp;icy;&amp;shcy;&amp;ncy;&amp;ya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1852338"/>
            <a:ext cx="5500726" cy="50056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pcy;&amp;ocy;&amp;mcy;&amp;icy;&amp;dcy;&amp;ocy;&amp;rcy;&amp;ycy;, &amp;chcy;&amp;iecy;&amp;scy;&amp;ncy;&amp;ocy;&amp;kcy;, &amp;kcy;&amp;rcy;&amp;acy;&amp;scy;&amp;ncy;&amp;ycy;&amp;jcy; &amp;pcy;&amp;iecy;&amp;rcy;&amp;iecy;&amp;t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&amp;Mcy;&amp;ocy;&amp;rcy;&amp;kcy;&amp;ocy;&amp;vcy;&amp;softcy;, &amp;pcy;&amp;ocy;&amp;mcy;&amp;icy;&amp;dcy;&amp;ocy;&amp;rcy;&amp;ycy;, &amp;chcy;&amp;iecy;&amp;scy;&amp;ncy;&amp;o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428876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Vcy;&amp;icy;&amp;dcy;&amp;ycy; &amp;yacy;&amp;gcy;&amp;o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8507730" cy="535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566411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Идем в магазин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0"/>
            <a:ext cx="6786610" cy="678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9256" y="2714620"/>
            <a:ext cx="215796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Идем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кухн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f7.ifotki.info/org/c66f735e11b3bb475412d47e9c5aadbe5f39067741783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ladyadvice.ru/wp-content/uploads/2013/03/v_kakih_produktah_soderjatsya_vitamin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36811" cy="682944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yaki.net/uploads1/1144481671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5000660" cy="51589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428604"/>
            <a:ext cx="3638417" cy="258532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Изделия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плодов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929618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Цели: 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/>
              <a:t>образовательные:</a:t>
            </a:r>
            <a:r>
              <a:rPr lang="ru-RU" sz="3200" dirty="0" smtClean="0"/>
              <a:t> применение имеющихся знаний и умений для выполнения практических заданий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/>
              <a:t>воспитательные:</a:t>
            </a:r>
            <a:r>
              <a:rPr lang="ru-RU" sz="3200" dirty="0" smtClean="0"/>
              <a:t> расширение знаний о мире профессий; формирование уважения к людям труда, ответственности;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/>
              <a:t>развивающие:</a:t>
            </a:r>
            <a:r>
              <a:rPr lang="ru-RU" sz="3200" dirty="0" smtClean="0"/>
              <a:t> развитие любознательности, умений работать с источниками информации.</a:t>
            </a:r>
            <a:endParaRPr lang="ru-RU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yaki.net/uploads1/1144481954_37600_14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4102222" cy="5735014"/>
          </a:xfrm>
          <a:prstGeom prst="rect">
            <a:avLst/>
          </a:prstGeom>
          <a:noFill/>
        </p:spPr>
      </p:pic>
      <p:pic>
        <p:nvPicPr>
          <p:cNvPr id="3" name="Picture 2" descr="http://igrushka.kz/kart_for/ovofru/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4071966" cy="57098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grushka.kz/kart_for/ovofru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5414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grushka.kz/kart_for/ovofru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143932" cy="55378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grushka.kz/kart_for/ovofru/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143932" cy="642465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grushka.kz/kart_for/ovofru/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853"/>
            <a:ext cx="6786610" cy="608654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s49.radikal.ru/i124/0910/36/b933ccbc8c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000924" cy="592044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014.radikal.ru/0910/4f/ca1846f8e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072494" cy="61155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stranamasterov.ru/files/imagecache/orig_with_logo/i0910/IMG_15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04"/>
            <a:ext cx="4929222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g-fotki.yandex.ru/get/6508/148561800.e4/0_8ef99_e78ab0cf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714776" cy="5572164"/>
          </a:xfrm>
          <a:prstGeom prst="rect">
            <a:avLst/>
          </a:prstGeom>
          <a:noFill/>
        </p:spPr>
      </p:pic>
      <p:pic>
        <p:nvPicPr>
          <p:cNvPr id="3" name="Picture 2" descr="http://img-fotki.yandex.ru/get/6607/148561800.e4/0_8efb9_cb5c864c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785794"/>
            <a:ext cx="4039819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214290"/>
            <a:ext cx="8643999" cy="64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429552" cy="5016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Чтоб природе другом стать,</a:t>
            </a:r>
            <a:endParaRPr lang="ru-RU" sz="4000" b="1" dirty="0" smtClean="0"/>
          </a:p>
          <a:p>
            <a:r>
              <a:rPr lang="ru-RU" sz="4000" b="1" i="1" dirty="0" smtClean="0"/>
              <a:t>Тайны все её узнать,</a:t>
            </a:r>
            <a:endParaRPr lang="ru-RU" sz="4000" b="1" dirty="0" smtClean="0"/>
          </a:p>
          <a:p>
            <a:r>
              <a:rPr lang="ru-RU" sz="4000" b="1" i="1" dirty="0" smtClean="0"/>
              <a:t>Все загадки разгадать,</a:t>
            </a:r>
            <a:endParaRPr lang="ru-RU" sz="4000" b="1" dirty="0" smtClean="0"/>
          </a:p>
          <a:p>
            <a:r>
              <a:rPr lang="ru-RU" sz="4000" b="1" i="1" dirty="0" smtClean="0"/>
              <a:t>Научитесь наблюдать,</a:t>
            </a:r>
            <a:endParaRPr lang="ru-RU" sz="4000" b="1" dirty="0" smtClean="0"/>
          </a:p>
          <a:p>
            <a:r>
              <a:rPr lang="ru-RU" sz="4000" b="1" i="1" dirty="0" smtClean="0"/>
              <a:t>Будем вместе развивать</a:t>
            </a:r>
            <a:endParaRPr lang="ru-RU" sz="4000" b="1" dirty="0" smtClean="0"/>
          </a:p>
          <a:p>
            <a:r>
              <a:rPr lang="ru-RU" sz="4000" b="1" i="1" dirty="0" smtClean="0"/>
              <a:t>у себя внимательность,</a:t>
            </a:r>
            <a:endParaRPr lang="ru-RU" sz="4000" b="1" dirty="0" smtClean="0"/>
          </a:p>
          <a:p>
            <a:r>
              <a:rPr lang="ru-RU" sz="4000" b="1" i="1" dirty="0" smtClean="0"/>
              <a:t>А поможет всё узнать</a:t>
            </a:r>
            <a:endParaRPr lang="ru-RU" sz="4000" b="1" dirty="0" smtClean="0"/>
          </a:p>
          <a:p>
            <a:r>
              <a:rPr lang="ru-RU" sz="4000" b="1" i="1" dirty="0" smtClean="0"/>
              <a:t>наша любознательность</a:t>
            </a:r>
            <a:r>
              <a:rPr lang="ru-RU" sz="2400" b="1" i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1857364"/>
            <a:ext cx="5110693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Я\Рабочий стол\070809_184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4" cy="69651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0298" y="1714488"/>
            <a:ext cx="4714876" cy="2000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</a:rPr>
              <a:t>ПЛОДЫ</a:t>
            </a:r>
            <a:endParaRPr lang="ru-RU" sz="6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Инжир (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243760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Груша (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023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Горох (фот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5105" y="4071942"/>
            <a:ext cx="247124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Ежевика (фото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071943"/>
            <a:ext cx="242886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Абрикос (фото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0"/>
            <a:ext cx="248588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Хлопчатник (фото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5" y="4071942"/>
            <a:ext cx="246281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Дуб (фото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0812" y="0"/>
            <a:ext cx="254901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Фундук (фото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4071942"/>
            <a:ext cx="234388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42910" y="2571744"/>
            <a:ext cx="7958397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  <a:latin typeface="Verdana" pitchFamily="34" charset="0"/>
              </a:rPr>
              <a:t>МНОГООБРАЗИЕ ПЛОДОВ</a:t>
            </a:r>
            <a:endParaRPr lang="ru-RU" sz="4800" b="1" cap="none" spc="0" dirty="0">
              <a:ln/>
              <a:solidFill>
                <a:schemeClr val="accent3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2825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КЛАССИФИКАЦИЯ ПЛОДОВ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18"/>
          <a:ext cx="9072594" cy="621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54"/>
                <a:gridCol w="2428892"/>
                <a:gridCol w="3286148"/>
              </a:tblGrid>
              <a:tr h="931272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   ПРИЗНАКИ   ПЛОДОВ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dirty="0" smtClean="0"/>
                        <a:t>    ВИДЫ    ПЛОДОВ</a:t>
                      </a:r>
                    </a:p>
                    <a:p>
                      <a:r>
                        <a:rPr lang="ru-RU" sz="2400" dirty="0" smtClean="0"/>
                        <a:t>         (РАСТЕНИЯ)</a:t>
                      </a:r>
                      <a:endParaRPr lang="ru-RU" sz="2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Verdana" pitchFamily="34" charset="0"/>
                        </a:rPr>
                        <a:t>КОЛИЧЕСТВО СЕМЯН</a:t>
                      </a:r>
                    </a:p>
                    <a:p>
                      <a:endParaRPr lang="ru-RU" sz="18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Verdana" pitchFamily="34" charset="0"/>
                        </a:rPr>
                        <a:t>СТРОЕНИЕ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Verdana" pitchFamily="34" charset="0"/>
                        </a:rPr>
                        <a:t>ОКОЛОПЛОДНИКА</a:t>
                      </a:r>
                    </a:p>
                    <a:p>
                      <a:endParaRPr lang="ru-RU" sz="18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1007">
                <a:tc rowSpan="2">
                  <a:txBody>
                    <a:bodyPr/>
                    <a:lstStyle/>
                    <a:p>
                      <a:endParaRPr lang="ru-RU" sz="2600" dirty="0" smtClean="0">
                        <a:latin typeface="Verdana" pitchFamily="34" charset="0"/>
                      </a:endParaRPr>
                    </a:p>
                    <a:p>
                      <a:endParaRPr lang="ru-RU" sz="2600" dirty="0" smtClean="0">
                        <a:latin typeface="Verdana" pitchFamily="34" charset="0"/>
                      </a:endParaRPr>
                    </a:p>
                    <a:p>
                      <a:r>
                        <a:rPr lang="ru-RU" sz="2500" dirty="0" smtClean="0">
                          <a:latin typeface="Verdana" pitchFamily="34" charset="0"/>
                        </a:rPr>
                        <a:t>ОДНОСЕМЯННЫЕ</a:t>
                      </a:r>
                      <a:endParaRPr lang="ru-RU" sz="25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Verdana" pitchFamily="34" charset="0"/>
                        </a:rPr>
                        <a:t>СУХОЙ</a:t>
                      </a:r>
                      <a:endParaRPr lang="ru-RU" sz="32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ОРЕХ            (ЛЕЩИНА, ФУНДУК)</a:t>
                      </a:r>
                    </a:p>
                    <a:p>
                      <a:r>
                        <a:rPr lang="ru-RU" dirty="0" smtClean="0"/>
                        <a:t>ЖЕЛУДЬ</a:t>
                      </a:r>
                      <a:r>
                        <a:rPr lang="ru-RU" baseline="0" dirty="0" smtClean="0"/>
                        <a:t>      (ДУБ)</a:t>
                      </a:r>
                    </a:p>
                    <a:p>
                      <a:r>
                        <a:rPr lang="ru-RU" baseline="0" dirty="0" smtClean="0"/>
                        <a:t>СЕМЯНКА    (ПОДСОЛНЕЧНИК)</a:t>
                      </a:r>
                    </a:p>
                    <a:p>
                      <a:r>
                        <a:rPr lang="ru-RU" baseline="0" dirty="0" smtClean="0"/>
                        <a:t>ЗЕРНОВКА   (ОВЁС, ПШЕНИЦА)</a:t>
                      </a:r>
                    </a:p>
                    <a:p>
                      <a:r>
                        <a:rPr lang="ru-RU" baseline="0" dirty="0" smtClean="0"/>
                        <a:t>КРЫЛАТКА   (КЛЁН)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Verdana" pitchFamily="34" charset="0"/>
                        </a:rPr>
                        <a:t>СОЧНЫЙ</a:t>
                      </a:r>
                      <a:endParaRPr lang="ru-RU" sz="32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КОСТЯНКА   (СЛИВА, ВИШНЯ)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219">
                <a:tc rowSpan="2">
                  <a:txBody>
                    <a:bodyPr/>
                    <a:lstStyle/>
                    <a:p>
                      <a:endParaRPr lang="ru-RU" sz="2600" dirty="0" smtClean="0">
                        <a:latin typeface="Verdana" pitchFamily="34" charset="0"/>
                      </a:endParaRPr>
                    </a:p>
                    <a:p>
                      <a:endParaRPr lang="ru-RU" sz="2600" dirty="0" smtClean="0">
                        <a:latin typeface="Verdana" pitchFamily="34" charset="0"/>
                      </a:endParaRPr>
                    </a:p>
                    <a:p>
                      <a:r>
                        <a:rPr lang="ru-RU" sz="2500" dirty="0" smtClean="0">
                          <a:latin typeface="Verdana" pitchFamily="34" charset="0"/>
                        </a:rPr>
                        <a:t>МНОГОСЕМЯННЫЕ</a:t>
                      </a:r>
                      <a:endParaRPr lang="ru-RU" sz="25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Verdana" pitchFamily="34" charset="0"/>
                        </a:rPr>
                        <a:t>СУХОЙ</a:t>
                      </a:r>
                      <a:endParaRPr lang="ru-RU" sz="32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БОБ                                    (ГОРОХ)</a:t>
                      </a:r>
                    </a:p>
                    <a:p>
                      <a:r>
                        <a:rPr lang="ru-RU" dirty="0" smtClean="0"/>
                        <a:t>СТРУЧОК, СТРУЧОЧЕК   (РЕДИС)</a:t>
                      </a:r>
                    </a:p>
                    <a:p>
                      <a:r>
                        <a:rPr lang="ru-RU" dirty="0" smtClean="0"/>
                        <a:t>КОРОБОЧКА</a:t>
                      </a:r>
                      <a:r>
                        <a:rPr lang="ru-RU" baseline="0" dirty="0" smtClean="0"/>
                        <a:t>                     (МАК)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Verdana" pitchFamily="34" charset="0"/>
                        </a:rPr>
                        <a:t>СОЧНЫЙ</a:t>
                      </a:r>
                      <a:endParaRPr lang="ru-RU" sz="32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ЯГОДА                  (ВИНОГРАД)</a:t>
                      </a:r>
                    </a:p>
                    <a:p>
                      <a:r>
                        <a:rPr lang="ru-RU" dirty="0" smtClean="0"/>
                        <a:t>ЯБЛОКО               (ГРУША)</a:t>
                      </a:r>
                    </a:p>
                    <a:p>
                      <a:r>
                        <a:rPr lang="ru-RU" dirty="0" smtClean="0"/>
                        <a:t>ТЫКВИНА            (ОГУРЕЦ)</a:t>
                      </a:r>
                    </a:p>
                    <a:p>
                      <a:r>
                        <a:rPr lang="ru-RU" dirty="0" smtClean="0"/>
                        <a:t>ПОМЕРАНЕЦ       (ЛИМОН)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/>
        </p:nvGraphicFramePr>
        <p:xfrm>
          <a:off x="0" y="-357188"/>
          <a:ext cx="9144000" cy="721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0"/>
            <a:ext cx="5715040" cy="50783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ФИЗМИНУТКИ</a:t>
            </a:r>
            <a:endParaRPr lang="ru-RU" sz="3600" dirty="0" smtClean="0"/>
          </a:p>
          <a:p>
            <a:r>
              <a:rPr lang="ru-RU" sz="3600" i="1" dirty="0" smtClean="0"/>
              <a:t>А теперь, ребята, встать</a:t>
            </a:r>
            <a:br>
              <a:rPr lang="ru-RU" sz="3600" i="1" dirty="0" smtClean="0"/>
            </a:br>
            <a:r>
              <a:rPr lang="ru-RU" sz="3600" i="1" dirty="0" smtClean="0"/>
              <a:t>Руки медленно поднять,</a:t>
            </a:r>
            <a:br>
              <a:rPr lang="ru-RU" sz="3600" i="1" dirty="0" smtClean="0"/>
            </a:br>
            <a:r>
              <a:rPr lang="ru-RU" sz="3600" i="1" dirty="0" smtClean="0"/>
              <a:t>Пальцы сжать, потом разжать,</a:t>
            </a:r>
            <a:br>
              <a:rPr lang="ru-RU" sz="3600" i="1" dirty="0" smtClean="0"/>
            </a:br>
            <a:r>
              <a:rPr lang="ru-RU" sz="3600" i="1" dirty="0" smtClean="0"/>
              <a:t>Руки вниз и так стоять.</a:t>
            </a:r>
            <a:br>
              <a:rPr lang="ru-RU" sz="3600" i="1" dirty="0" smtClean="0"/>
            </a:br>
            <a:r>
              <a:rPr lang="ru-RU" sz="3600" i="1" dirty="0" smtClean="0"/>
              <a:t>Наклонитесь вправо, влево.</a:t>
            </a:r>
            <a:br>
              <a:rPr lang="ru-RU" sz="3600" i="1" dirty="0" smtClean="0"/>
            </a:br>
            <a:r>
              <a:rPr lang="ru-RU" sz="3600" i="1" dirty="0" smtClean="0"/>
              <a:t>И беритесь вновь за дело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26626" name="Picture 2" descr="C:\Documents and Settings\777\Local Settings\Temporary Internet Files\Content.IE5\KBOJY10F\MM90028672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9591"/>
            <a:ext cx="3238520" cy="23884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195</Words>
  <PresentationFormat>Экран (4:3)</PresentationFormat>
  <Paragraphs>64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777</cp:lastModifiedBy>
  <cp:revision>33</cp:revision>
  <dcterms:modified xsi:type="dcterms:W3CDTF">2013-10-16T13:28:58Z</dcterms:modified>
</cp:coreProperties>
</file>